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D6A"/>
    <a:srgbClr val="FCB827"/>
    <a:srgbClr val="8DD0EB"/>
    <a:srgbClr val="55AFCA"/>
    <a:srgbClr val="F49320"/>
    <a:srgbClr val="A93D92"/>
    <a:srgbClr val="76BB20"/>
    <a:srgbClr val="9C4A8A"/>
    <a:srgbClr val="E76E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CFD55-A5B9-4CCF-AE47-964BA5479279}" v="35" dt="2025-03-20T15:31:28.03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37"/>
    <p:restoredTop sz="94674"/>
  </p:normalViewPr>
  <p:slideViewPr>
    <p:cSldViewPr snapToGrid="0">
      <p:cViewPr>
        <p:scale>
          <a:sx n="82" d="100"/>
          <a:sy n="82" d="100"/>
        </p:scale>
        <p:origin x="1392" y="-19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rrell, Michele" userId="80f51b53-c649-4b8b-98a2-b4161a51bef8" providerId="ADAL" clId="{5D48155D-A043-44DC-A567-5F2A71597650}"/>
    <pc:docChg chg="custSel delSld modSld">
      <pc:chgData name="Morrell, Michele" userId="80f51b53-c649-4b8b-98a2-b4161a51bef8" providerId="ADAL" clId="{5D48155D-A043-44DC-A567-5F2A71597650}" dt="2025-03-11T17:23:57.888" v="31" actId="20577"/>
      <pc:docMkLst>
        <pc:docMk/>
      </pc:docMkLst>
      <pc:sldChg chg="del">
        <pc:chgData name="Morrell, Michele" userId="80f51b53-c649-4b8b-98a2-b4161a51bef8" providerId="ADAL" clId="{5D48155D-A043-44DC-A567-5F2A71597650}" dt="2025-03-11T17:22:33.046" v="0" actId="2696"/>
        <pc:sldMkLst>
          <pc:docMk/>
          <pc:sldMk cId="1727239232" sldId="257"/>
        </pc:sldMkLst>
      </pc:sldChg>
      <pc:sldChg chg="del">
        <pc:chgData name="Morrell, Michele" userId="80f51b53-c649-4b8b-98a2-b4161a51bef8" providerId="ADAL" clId="{5D48155D-A043-44DC-A567-5F2A71597650}" dt="2025-03-11T17:22:36.264" v="1" actId="2696"/>
        <pc:sldMkLst>
          <pc:docMk/>
          <pc:sldMk cId="800218108" sldId="258"/>
        </pc:sldMkLst>
      </pc:sldChg>
      <pc:sldChg chg="del">
        <pc:chgData name="Morrell, Michele" userId="80f51b53-c649-4b8b-98a2-b4161a51bef8" providerId="ADAL" clId="{5D48155D-A043-44DC-A567-5F2A71597650}" dt="2025-03-11T17:22:38.618" v="2" actId="2696"/>
        <pc:sldMkLst>
          <pc:docMk/>
          <pc:sldMk cId="3074415899" sldId="259"/>
        </pc:sldMkLst>
      </pc:sldChg>
      <pc:sldChg chg="del">
        <pc:chgData name="Morrell, Michele" userId="80f51b53-c649-4b8b-98a2-b4161a51bef8" providerId="ADAL" clId="{5D48155D-A043-44DC-A567-5F2A71597650}" dt="2025-03-11T17:22:41.441" v="3" actId="2696"/>
        <pc:sldMkLst>
          <pc:docMk/>
          <pc:sldMk cId="1633631678" sldId="261"/>
        </pc:sldMkLst>
      </pc:sldChg>
      <pc:sldChg chg="del">
        <pc:chgData name="Morrell, Michele" userId="80f51b53-c649-4b8b-98a2-b4161a51bef8" providerId="ADAL" clId="{5D48155D-A043-44DC-A567-5F2A71597650}" dt="2025-03-11T17:22:44.647" v="4" actId="2696"/>
        <pc:sldMkLst>
          <pc:docMk/>
          <pc:sldMk cId="279456195" sldId="265"/>
        </pc:sldMkLst>
      </pc:sldChg>
      <pc:sldChg chg="del">
        <pc:chgData name="Morrell, Michele" userId="80f51b53-c649-4b8b-98a2-b4161a51bef8" providerId="ADAL" clId="{5D48155D-A043-44DC-A567-5F2A71597650}" dt="2025-03-11T17:22:48.330" v="5" actId="2696"/>
        <pc:sldMkLst>
          <pc:docMk/>
          <pc:sldMk cId="3249178532" sldId="266"/>
        </pc:sldMkLst>
      </pc:sldChg>
      <pc:sldChg chg="del">
        <pc:chgData name="Morrell, Michele" userId="80f51b53-c649-4b8b-98a2-b4161a51bef8" providerId="ADAL" clId="{5D48155D-A043-44DC-A567-5F2A71597650}" dt="2025-03-11T17:22:50.739" v="6" actId="2696"/>
        <pc:sldMkLst>
          <pc:docMk/>
          <pc:sldMk cId="261743437" sldId="267"/>
        </pc:sldMkLst>
      </pc:sldChg>
      <pc:sldChg chg="del">
        <pc:chgData name="Morrell, Michele" userId="80f51b53-c649-4b8b-98a2-b4161a51bef8" providerId="ADAL" clId="{5D48155D-A043-44DC-A567-5F2A71597650}" dt="2025-03-11T17:22:52.750" v="7" actId="2696"/>
        <pc:sldMkLst>
          <pc:docMk/>
          <pc:sldMk cId="1314889954" sldId="268"/>
        </pc:sldMkLst>
      </pc:sldChg>
      <pc:sldChg chg="del">
        <pc:chgData name="Morrell, Michele" userId="80f51b53-c649-4b8b-98a2-b4161a51bef8" providerId="ADAL" clId="{5D48155D-A043-44DC-A567-5F2A71597650}" dt="2025-03-11T17:22:54.862" v="8" actId="2696"/>
        <pc:sldMkLst>
          <pc:docMk/>
          <pc:sldMk cId="528803993" sldId="269"/>
        </pc:sldMkLst>
      </pc:sldChg>
      <pc:sldChg chg="addSp modSp mod">
        <pc:chgData name="Morrell, Michele" userId="80f51b53-c649-4b8b-98a2-b4161a51bef8" providerId="ADAL" clId="{5D48155D-A043-44DC-A567-5F2A71597650}" dt="2025-03-11T17:23:57.888" v="31" actId="20577"/>
        <pc:sldMkLst>
          <pc:docMk/>
          <pc:sldMk cId="2741464450" sldId="270"/>
        </pc:sldMkLst>
        <pc:spChg chg="add mod">
          <ac:chgData name="Morrell, Michele" userId="80f51b53-c649-4b8b-98a2-b4161a51bef8" providerId="ADAL" clId="{5D48155D-A043-44DC-A567-5F2A71597650}" dt="2025-03-11T17:23:57.888" v="31" actId="20577"/>
          <ac:spMkLst>
            <pc:docMk/>
            <pc:sldMk cId="2741464450" sldId="270"/>
            <ac:spMk id="12" creationId="{BF104D71-5201-D8C1-9D68-826DD1524920}"/>
          </ac:spMkLst>
        </pc:spChg>
      </pc:sldChg>
    </pc:docChg>
  </pc:docChgLst>
  <pc:docChgLst>
    <pc:chgData name="Morrell, Michele" userId="80f51b53-c649-4b8b-98a2-b4161a51bef8" providerId="ADAL" clId="{E88CFD55-A5B9-4CCF-AE47-964BA5479279}"/>
    <pc:docChg chg="custSel modSld">
      <pc:chgData name="Morrell, Michele" userId="80f51b53-c649-4b8b-98a2-b4161a51bef8" providerId="ADAL" clId="{E88CFD55-A5B9-4CCF-AE47-964BA5479279}" dt="2025-03-24T12:55:59.400" v="501" actId="20577"/>
      <pc:docMkLst>
        <pc:docMk/>
      </pc:docMkLst>
      <pc:sldChg chg="addSp delSp modSp mod">
        <pc:chgData name="Morrell, Michele" userId="80f51b53-c649-4b8b-98a2-b4161a51bef8" providerId="ADAL" clId="{E88CFD55-A5B9-4CCF-AE47-964BA5479279}" dt="2025-03-24T12:55:59.400" v="501" actId="20577"/>
        <pc:sldMkLst>
          <pc:docMk/>
          <pc:sldMk cId="2741464450" sldId="270"/>
        </pc:sldMkLst>
        <pc:spChg chg="mod">
          <ac:chgData name="Morrell, Michele" userId="80f51b53-c649-4b8b-98a2-b4161a51bef8" providerId="ADAL" clId="{E88CFD55-A5B9-4CCF-AE47-964BA5479279}" dt="2025-03-21T14:28:23.115" v="462" actId="20577"/>
          <ac:spMkLst>
            <pc:docMk/>
            <pc:sldMk cId="2741464450" sldId="270"/>
            <ac:spMk id="10" creationId="{7A0CEB87-DE7E-A5E8-9A2C-D7488D79542E}"/>
          </ac:spMkLst>
        </pc:spChg>
        <pc:spChg chg="mod">
          <ac:chgData name="Morrell, Michele" userId="80f51b53-c649-4b8b-98a2-b4161a51bef8" providerId="ADAL" clId="{E88CFD55-A5B9-4CCF-AE47-964BA5479279}" dt="2025-03-20T14:31:58.030" v="0" actId="21"/>
          <ac:spMkLst>
            <pc:docMk/>
            <pc:sldMk cId="2741464450" sldId="270"/>
            <ac:spMk id="12" creationId="{BF104D71-5201-D8C1-9D68-826DD1524920}"/>
          </ac:spMkLst>
        </pc:spChg>
        <pc:spChg chg="mod">
          <ac:chgData name="Morrell, Michele" userId="80f51b53-c649-4b8b-98a2-b4161a51bef8" providerId="ADAL" clId="{E88CFD55-A5B9-4CCF-AE47-964BA5479279}" dt="2025-03-20T15:33:34.460" v="346" actId="20577"/>
          <ac:spMkLst>
            <pc:docMk/>
            <pc:sldMk cId="2741464450" sldId="270"/>
            <ac:spMk id="14" creationId="{3998486B-1312-6D02-F76E-2E87686297A3}"/>
          </ac:spMkLst>
        </pc:spChg>
        <pc:spChg chg="mod">
          <ac:chgData name="Morrell, Michele" userId="80f51b53-c649-4b8b-98a2-b4161a51bef8" providerId="ADAL" clId="{E88CFD55-A5B9-4CCF-AE47-964BA5479279}" dt="2025-03-20T15:19:07.893" v="220" actId="20577"/>
          <ac:spMkLst>
            <pc:docMk/>
            <pc:sldMk cId="2741464450" sldId="270"/>
            <ac:spMk id="19" creationId="{C13C2ECA-3D5A-3CD9-71BF-291D8651A676}"/>
          </ac:spMkLst>
        </pc:spChg>
        <pc:spChg chg="add mod">
          <ac:chgData name="Morrell, Michele" userId="80f51b53-c649-4b8b-98a2-b4161a51bef8" providerId="ADAL" clId="{E88CFD55-A5B9-4CCF-AE47-964BA5479279}" dt="2025-03-20T15:24:29.169" v="225" actId="1076"/>
          <ac:spMkLst>
            <pc:docMk/>
            <pc:sldMk cId="2741464450" sldId="270"/>
            <ac:spMk id="20" creationId="{2EE351D4-68D1-2154-A19B-3BD03CB59B93}"/>
          </ac:spMkLst>
        </pc:spChg>
        <pc:spChg chg="add mod">
          <ac:chgData name="Morrell, Michele" userId="80f51b53-c649-4b8b-98a2-b4161a51bef8" providerId="ADAL" clId="{E88CFD55-A5B9-4CCF-AE47-964BA5479279}" dt="2025-03-20T14:51:30.058" v="12" actId="20577"/>
          <ac:spMkLst>
            <pc:docMk/>
            <pc:sldMk cId="2741464450" sldId="270"/>
            <ac:spMk id="21" creationId="{BCBF5716-E5FE-5C20-32F5-DC22E3F5BC49}"/>
          </ac:spMkLst>
        </pc:spChg>
        <pc:spChg chg="add mod">
          <ac:chgData name="Morrell, Michele" userId="80f51b53-c649-4b8b-98a2-b4161a51bef8" providerId="ADAL" clId="{E88CFD55-A5B9-4CCF-AE47-964BA5479279}" dt="2025-03-20T14:51:37.157" v="14" actId="1076"/>
          <ac:spMkLst>
            <pc:docMk/>
            <pc:sldMk cId="2741464450" sldId="270"/>
            <ac:spMk id="22" creationId="{97D84C87-79DA-B9B7-18BE-7D972BBBB954}"/>
          </ac:spMkLst>
        </pc:spChg>
        <pc:spChg chg="add mod">
          <ac:chgData name="Morrell, Michele" userId="80f51b53-c649-4b8b-98a2-b4161a51bef8" providerId="ADAL" clId="{E88CFD55-A5B9-4CCF-AE47-964BA5479279}" dt="2025-03-20T14:52:07.346" v="20" actId="1076"/>
          <ac:spMkLst>
            <pc:docMk/>
            <pc:sldMk cId="2741464450" sldId="270"/>
            <ac:spMk id="23" creationId="{C66DC9CC-1CAE-4B0A-0D63-3F1FB7271A59}"/>
          </ac:spMkLst>
        </pc:spChg>
        <pc:spChg chg="add mod">
          <ac:chgData name="Morrell, Michele" userId="80f51b53-c649-4b8b-98a2-b4161a51bef8" providerId="ADAL" clId="{E88CFD55-A5B9-4CCF-AE47-964BA5479279}" dt="2025-03-20T14:52:41.363" v="24" actId="1076"/>
          <ac:spMkLst>
            <pc:docMk/>
            <pc:sldMk cId="2741464450" sldId="270"/>
            <ac:spMk id="24" creationId="{65A4D0D5-C053-68DF-ACE3-AC37A24CCC01}"/>
          </ac:spMkLst>
        </pc:spChg>
        <pc:spChg chg="add mod">
          <ac:chgData name="Morrell, Michele" userId="80f51b53-c649-4b8b-98a2-b4161a51bef8" providerId="ADAL" clId="{E88CFD55-A5B9-4CCF-AE47-964BA5479279}" dt="2025-03-20T14:54:06.079" v="36" actId="1076"/>
          <ac:spMkLst>
            <pc:docMk/>
            <pc:sldMk cId="2741464450" sldId="270"/>
            <ac:spMk id="25" creationId="{1AD18625-61B7-5B05-2AFA-17F38279102E}"/>
          </ac:spMkLst>
        </pc:spChg>
        <pc:spChg chg="add mod">
          <ac:chgData name="Morrell, Michele" userId="80f51b53-c649-4b8b-98a2-b4161a51bef8" providerId="ADAL" clId="{E88CFD55-A5B9-4CCF-AE47-964BA5479279}" dt="2025-03-20T15:35:39.741" v="444" actId="207"/>
          <ac:spMkLst>
            <pc:docMk/>
            <pc:sldMk cId="2741464450" sldId="270"/>
            <ac:spMk id="26" creationId="{A542EE73-49A2-0955-2BD9-6E17CBE130C6}"/>
          </ac:spMkLst>
        </pc:spChg>
        <pc:spChg chg="add mod">
          <ac:chgData name="Morrell, Michele" userId="80f51b53-c649-4b8b-98a2-b4161a51bef8" providerId="ADAL" clId="{E88CFD55-A5B9-4CCF-AE47-964BA5479279}" dt="2025-03-20T15:35:45.899" v="445" actId="207"/>
          <ac:spMkLst>
            <pc:docMk/>
            <pc:sldMk cId="2741464450" sldId="270"/>
            <ac:spMk id="27" creationId="{C5D66D48-143D-8169-3466-039C75824759}"/>
          </ac:spMkLst>
        </pc:spChg>
        <pc:spChg chg="add mod">
          <ac:chgData name="Morrell, Michele" userId="80f51b53-c649-4b8b-98a2-b4161a51bef8" providerId="ADAL" clId="{E88CFD55-A5B9-4CCF-AE47-964BA5479279}" dt="2025-03-20T15:35:51.926" v="446" actId="207"/>
          <ac:spMkLst>
            <pc:docMk/>
            <pc:sldMk cId="2741464450" sldId="270"/>
            <ac:spMk id="28" creationId="{A50BADBD-45C4-9344-CB06-5524CE47BFD2}"/>
          </ac:spMkLst>
        </pc:spChg>
        <pc:spChg chg="add mod">
          <ac:chgData name="Morrell, Michele" userId="80f51b53-c649-4b8b-98a2-b4161a51bef8" providerId="ADAL" clId="{E88CFD55-A5B9-4CCF-AE47-964BA5479279}" dt="2025-03-20T15:11:50.561" v="115" actId="1076"/>
          <ac:spMkLst>
            <pc:docMk/>
            <pc:sldMk cId="2741464450" sldId="270"/>
            <ac:spMk id="29" creationId="{5D95E79F-DDA9-F226-8683-4467D8D2D8A1}"/>
          </ac:spMkLst>
        </pc:spChg>
        <pc:spChg chg="add mod">
          <ac:chgData name="Morrell, Michele" userId="80f51b53-c649-4b8b-98a2-b4161a51bef8" providerId="ADAL" clId="{E88CFD55-A5B9-4CCF-AE47-964BA5479279}" dt="2025-03-20T15:12:32.057" v="121" actId="1076"/>
          <ac:spMkLst>
            <pc:docMk/>
            <pc:sldMk cId="2741464450" sldId="270"/>
            <ac:spMk id="30" creationId="{C73F27D5-ADFF-A151-52A2-72A3F169A266}"/>
          </ac:spMkLst>
        </pc:spChg>
        <pc:spChg chg="add mod">
          <ac:chgData name="Morrell, Michele" userId="80f51b53-c649-4b8b-98a2-b4161a51bef8" providerId="ADAL" clId="{E88CFD55-A5B9-4CCF-AE47-964BA5479279}" dt="2025-03-20T15:13:01.223" v="127" actId="1076"/>
          <ac:spMkLst>
            <pc:docMk/>
            <pc:sldMk cId="2741464450" sldId="270"/>
            <ac:spMk id="31" creationId="{801E1B93-AA09-148D-FBFB-4876AD4D01B7}"/>
          </ac:spMkLst>
        </pc:spChg>
        <pc:spChg chg="add mod">
          <ac:chgData name="Morrell, Michele" userId="80f51b53-c649-4b8b-98a2-b4161a51bef8" providerId="ADAL" clId="{E88CFD55-A5B9-4CCF-AE47-964BA5479279}" dt="2025-03-20T15:13:28.854" v="132" actId="1076"/>
          <ac:spMkLst>
            <pc:docMk/>
            <pc:sldMk cId="2741464450" sldId="270"/>
            <ac:spMk id="32" creationId="{62E43424-328A-B3B9-6D97-64F2BA4C0A67}"/>
          </ac:spMkLst>
        </pc:spChg>
        <pc:spChg chg="add mod">
          <ac:chgData name="Morrell, Michele" userId="80f51b53-c649-4b8b-98a2-b4161a51bef8" providerId="ADAL" clId="{E88CFD55-A5B9-4CCF-AE47-964BA5479279}" dt="2025-03-20T15:24:57.810" v="230" actId="1076"/>
          <ac:spMkLst>
            <pc:docMk/>
            <pc:sldMk cId="2741464450" sldId="270"/>
            <ac:spMk id="33" creationId="{25E93D81-E637-F51A-89B5-31A5F42A6A35}"/>
          </ac:spMkLst>
        </pc:spChg>
        <pc:spChg chg="add mod">
          <ac:chgData name="Morrell, Michele" userId="80f51b53-c649-4b8b-98a2-b4161a51bef8" providerId="ADAL" clId="{E88CFD55-A5B9-4CCF-AE47-964BA5479279}" dt="2025-03-20T15:25:43.730" v="236" actId="1076"/>
          <ac:spMkLst>
            <pc:docMk/>
            <pc:sldMk cId="2741464450" sldId="270"/>
            <ac:spMk id="34" creationId="{BAF09889-F272-8C1C-8919-B4E70C858DC5}"/>
          </ac:spMkLst>
        </pc:spChg>
        <pc:spChg chg="add mod">
          <ac:chgData name="Morrell, Michele" userId="80f51b53-c649-4b8b-98a2-b4161a51bef8" providerId="ADAL" clId="{E88CFD55-A5B9-4CCF-AE47-964BA5479279}" dt="2025-03-20T15:26:06.751" v="239" actId="1076"/>
          <ac:spMkLst>
            <pc:docMk/>
            <pc:sldMk cId="2741464450" sldId="270"/>
            <ac:spMk id="35" creationId="{7089000A-0A91-4655-9801-072D818DC324}"/>
          </ac:spMkLst>
        </pc:spChg>
        <pc:spChg chg="mod">
          <ac:chgData name="Morrell, Michele" userId="80f51b53-c649-4b8b-98a2-b4161a51bef8" providerId="ADAL" clId="{E88CFD55-A5B9-4CCF-AE47-964BA5479279}" dt="2025-03-20T15:18:58.493" v="199" actId="20577"/>
          <ac:spMkLst>
            <pc:docMk/>
            <pc:sldMk cId="2741464450" sldId="270"/>
            <ac:spMk id="37" creationId="{6DB20C5F-F8E1-ABE0-230F-9428D9CB32CF}"/>
          </ac:spMkLst>
        </pc:spChg>
        <pc:spChg chg="add mod">
          <ac:chgData name="Morrell, Michele" userId="80f51b53-c649-4b8b-98a2-b4161a51bef8" providerId="ADAL" clId="{E88CFD55-A5B9-4CCF-AE47-964BA5479279}" dt="2025-03-24T12:55:59.400" v="501" actId="20577"/>
          <ac:spMkLst>
            <pc:docMk/>
            <pc:sldMk cId="2741464450" sldId="270"/>
            <ac:spMk id="38" creationId="{6410FA40-CABA-3CE9-B560-DF4CB62E53D3}"/>
          </ac:spMkLst>
        </pc:spChg>
        <pc:spChg chg="add mod">
          <ac:chgData name="Morrell, Michele" userId="80f51b53-c649-4b8b-98a2-b4161a51bef8" providerId="ADAL" clId="{E88CFD55-A5B9-4CCF-AE47-964BA5479279}" dt="2025-03-20T15:27:17.647" v="250" actId="1076"/>
          <ac:spMkLst>
            <pc:docMk/>
            <pc:sldMk cId="2741464450" sldId="270"/>
            <ac:spMk id="40" creationId="{827D704A-23D4-6656-6E93-17CD93665C8E}"/>
          </ac:spMkLst>
        </pc:spChg>
        <pc:spChg chg="add mod">
          <ac:chgData name="Morrell, Michele" userId="80f51b53-c649-4b8b-98a2-b4161a51bef8" providerId="ADAL" clId="{E88CFD55-A5B9-4CCF-AE47-964BA5479279}" dt="2025-03-20T15:27:48.928" v="256" actId="1076"/>
          <ac:spMkLst>
            <pc:docMk/>
            <pc:sldMk cId="2741464450" sldId="270"/>
            <ac:spMk id="41" creationId="{157920C2-F172-63FC-9F6C-116B2623AA61}"/>
          </ac:spMkLst>
        </pc:spChg>
        <pc:graphicFrameChg chg="add mod">
          <ac:chgData name="Morrell, Michele" userId="80f51b53-c649-4b8b-98a2-b4161a51bef8" providerId="ADAL" clId="{E88CFD55-A5B9-4CCF-AE47-964BA5479279}" dt="2025-03-20T15:31:28.039" v="280" actId="14100"/>
          <ac:graphicFrameMkLst>
            <pc:docMk/>
            <pc:sldMk cId="2741464450" sldId="270"/>
            <ac:graphicFrameMk id="47" creationId="{B535E60B-FEB9-FE8C-32D9-7B50E4498862}"/>
          </ac:graphicFrameMkLst>
        </pc:graphicFrameChg>
        <pc:picChg chg="mod">
          <ac:chgData name="Morrell, Michele" userId="80f51b53-c649-4b8b-98a2-b4161a51bef8" providerId="ADAL" clId="{E88CFD55-A5B9-4CCF-AE47-964BA5479279}" dt="2025-03-20T14:44:00.907" v="2" actId="14100"/>
          <ac:picMkLst>
            <pc:docMk/>
            <pc:sldMk cId="2741464450" sldId="270"/>
            <ac:picMk id="15" creationId="{8A4967D2-F880-06B4-BC69-A2A7D40BF2FD}"/>
          </ac:picMkLst>
        </pc:picChg>
        <pc:picChg chg="add mod">
          <ac:chgData name="Morrell, Michele" userId="80f51b53-c649-4b8b-98a2-b4161a51bef8" providerId="ADAL" clId="{E88CFD55-A5B9-4CCF-AE47-964BA5479279}" dt="2025-03-20T15:15:41.377" v="148" actId="1076"/>
          <ac:picMkLst>
            <pc:docMk/>
            <pc:sldMk cId="2741464450" sldId="270"/>
            <ac:picMk id="36" creationId="{7E5BD9EC-BBEB-005B-E6F1-042F8B425367}"/>
          </ac:picMkLst>
        </pc:picChg>
        <pc:picChg chg="add mod">
          <ac:chgData name="Morrell, Michele" userId="80f51b53-c649-4b8b-98a2-b4161a51bef8" providerId="ADAL" clId="{E88CFD55-A5B9-4CCF-AE47-964BA5479279}" dt="2025-03-20T15:18:39.980" v="158" actId="14100"/>
          <ac:picMkLst>
            <pc:docMk/>
            <pc:sldMk cId="2741464450" sldId="270"/>
            <ac:picMk id="39" creationId="{D087DA86-68A0-EE89-D435-603BA7986F59}"/>
          </ac:picMkLst>
        </pc:picChg>
        <pc:picChg chg="add mod">
          <ac:chgData name="Morrell, Michele" userId="80f51b53-c649-4b8b-98a2-b4161a51bef8" providerId="ADAL" clId="{E88CFD55-A5B9-4CCF-AE47-964BA5479279}" dt="2025-03-20T15:31:15.975" v="278" actId="14100"/>
          <ac:picMkLst>
            <pc:docMk/>
            <pc:sldMk cId="2741464450" sldId="270"/>
            <ac:picMk id="46" creationId="{D0BC7092-A734-CFC5-56B7-CBB3D699BCE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35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BF78CFF-8418-954B-95BA-172CC57DE80E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05158083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49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873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emf"/><Relationship Id="rId5" Type="http://schemas.openxmlformats.org/officeDocument/2006/relationships/image" Target="../media/image4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49DA181-B9B2-DAD8-CE1B-DBF5847B6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4564316"/>
              </p:ext>
            </p:extLst>
          </p:nvPr>
        </p:nvGraphicFramePr>
        <p:xfrm>
          <a:off x="1488556" y="2012088"/>
          <a:ext cx="5838305" cy="61211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44856">
                  <a:extLst>
                    <a:ext uri="{9D8B030D-6E8A-4147-A177-3AD203B41FA5}">
                      <a16:colId xmlns:a16="http://schemas.microsoft.com/office/drawing/2014/main" val="3713006317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1852944129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76472094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914536326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373350173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3658102102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1581109998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2237888107"/>
                    </a:ext>
                  </a:extLst>
                </a:gridCol>
                <a:gridCol w="244856">
                  <a:extLst>
                    <a:ext uri="{9D8B030D-6E8A-4147-A177-3AD203B41FA5}">
                      <a16:colId xmlns:a16="http://schemas.microsoft.com/office/drawing/2014/main" val="4281694389"/>
                    </a:ext>
                  </a:extLst>
                </a:gridCol>
                <a:gridCol w="922805">
                  <a:extLst>
                    <a:ext uri="{9D8B030D-6E8A-4147-A177-3AD203B41FA5}">
                      <a16:colId xmlns:a16="http://schemas.microsoft.com/office/drawing/2014/main" val="4130633376"/>
                    </a:ext>
                  </a:extLst>
                </a:gridCol>
              </a:tblGrid>
              <a:tr h="510420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MON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TUES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 i="1" baseline="8000" dirty="0">
                        <a:solidFill>
                          <a:schemeClr val="bg1"/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WED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THURS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900" b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alpha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900" b="1" kern="1200" dirty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FRI</a:t>
                      </a: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  <a:alpha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55183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9240193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4876471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7856012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22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23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24</a:t>
                      </a: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</a:rPr>
                        <a:t>25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2163649"/>
                  </a:ext>
                </a:extLst>
              </a:tr>
              <a:tr h="1122144"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109728" marR="109728" marT="54864" marB="54864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1" kern="1200" baseline="8000" dirty="0">
                          <a:solidFill>
                            <a:schemeClr val="bg2">
                              <a:lumMod val="9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kern="1200" baseline="8000" dirty="0">
                        <a:solidFill>
                          <a:schemeClr val="bg2">
                            <a:lumMod val="9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9728" marR="109728" marT="54864" marB="54864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i="1" baseline="8000" dirty="0">
                        <a:solidFill>
                          <a:schemeClr val="bg2">
                            <a:lumMod val="90000"/>
                          </a:schemeClr>
                        </a:solidFill>
                      </a:endParaRPr>
                    </a:p>
                  </a:txBody>
                  <a:tcPr marL="109728" marR="109728" marT="54864" marB="5486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083625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2DD3B4FE-0B91-06AA-C928-2D8B72A90EC4}"/>
              </a:ext>
            </a:extLst>
          </p:cNvPr>
          <p:cNvGrpSpPr/>
          <p:nvPr/>
        </p:nvGrpSpPr>
        <p:grpSpPr>
          <a:xfrm>
            <a:off x="-85562" y="-20069"/>
            <a:ext cx="2893544" cy="4446136"/>
            <a:chOff x="-69520" y="-20069"/>
            <a:chExt cx="2893544" cy="444613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FB4451E-CDDE-3EEB-352F-D2ABE4DA9C77}"/>
                </a:ext>
              </a:extLst>
            </p:cNvPr>
            <p:cNvGrpSpPr/>
            <p:nvPr/>
          </p:nvGrpSpPr>
          <p:grpSpPr>
            <a:xfrm>
              <a:off x="7952" y="1"/>
              <a:ext cx="1434376" cy="4426066"/>
              <a:chOff x="7952" y="1"/>
              <a:chExt cx="1434376" cy="4426066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16FB93F-4E5F-DC1B-E583-96F015D1A592}"/>
                  </a:ext>
                </a:extLst>
              </p:cNvPr>
              <p:cNvSpPr/>
              <p:nvPr/>
            </p:nvSpPr>
            <p:spPr>
              <a:xfrm>
                <a:off x="7952" y="1"/>
                <a:ext cx="1434376" cy="3719744"/>
              </a:xfrm>
              <a:prstGeom prst="rect">
                <a:avLst/>
              </a:prstGeom>
              <a:solidFill>
                <a:srgbClr val="E86D6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rgbClr val="E86D6A"/>
                  </a:solidFill>
                </a:endParaRPr>
              </a:p>
            </p:txBody>
          </p:sp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0BF23617-AAD8-2FC0-8DCF-21D8FAF13F3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13812" t="15870" r="11997"/>
              <a:stretch/>
            </p:blipFill>
            <p:spPr>
              <a:xfrm>
                <a:off x="112928" y="3804275"/>
                <a:ext cx="1210707" cy="621792"/>
              </a:xfrm>
              <a:prstGeom prst="rect">
                <a:avLst/>
              </a:prstGeom>
            </p:spPr>
          </p:pic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6D64703-86AD-B74A-81E3-79AE97B287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9520" y="-20069"/>
              <a:ext cx="2893544" cy="341542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58DD9444-37A0-B5BE-95C6-E90398CE3081}"/>
              </a:ext>
            </a:extLst>
          </p:cNvPr>
          <p:cNvSpPr/>
          <p:nvPr/>
        </p:nvSpPr>
        <p:spPr>
          <a:xfrm>
            <a:off x="-8151" y="4510597"/>
            <a:ext cx="1420782" cy="3621261"/>
          </a:xfrm>
          <a:prstGeom prst="rect">
            <a:avLst/>
          </a:prstGeom>
          <a:solidFill>
            <a:srgbClr val="E86D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7E8D620-8870-86C9-3CAD-9FBACB877E96}"/>
              </a:ext>
            </a:extLst>
          </p:cNvPr>
          <p:cNvSpPr txBox="1">
            <a:spLocks/>
          </p:cNvSpPr>
          <p:nvPr/>
        </p:nvSpPr>
        <p:spPr>
          <a:xfrm>
            <a:off x="2382880" y="498556"/>
            <a:ext cx="4997425" cy="337571"/>
          </a:xfrm>
          <a:prstGeom prst="rect">
            <a:avLst/>
          </a:prstGeom>
        </p:spPr>
        <p:txBody>
          <a:bodyPr vert="horz" lIns="109728" tIns="54864" rIns="109728" bIns="54864" rtlCol="0" anchor="ctr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1"/>
                </a:solidFill>
                <a:latin typeface="Gotham Bold" pitchFamily="50" charset="0"/>
                <a:ea typeface="+mj-ea"/>
                <a:cs typeface="Gotham Bold" pitchFamily="50" charset="0"/>
              </a:defRPr>
            </a:lvl1pPr>
          </a:lstStyle>
          <a:p>
            <a:pPr algn="r" defTabSz="548640"/>
            <a:r>
              <a:rPr lang="en-US" sz="3000" dirty="0">
                <a:solidFill>
                  <a:srgbClr val="E86D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0CEB87-DE7E-A5E8-9A2C-D7488D79542E}"/>
              </a:ext>
            </a:extLst>
          </p:cNvPr>
          <p:cNvSpPr txBox="1"/>
          <p:nvPr/>
        </p:nvSpPr>
        <p:spPr>
          <a:xfrm>
            <a:off x="2646873" y="836127"/>
            <a:ext cx="4733432" cy="846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 MIDDLE</a:t>
            </a:r>
            <a:r>
              <a:rPr lang="en-US" sz="18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</a:t>
            </a:r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lnSpc>
                <a:spcPct val="130000"/>
              </a:lnSpc>
            </a:pPr>
            <a:r>
              <a:rPr lang="en-US" sz="2200" b="1" kern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 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F0B7EF2-5B17-4795-373C-979EC0689DC3}"/>
              </a:ext>
            </a:extLst>
          </p:cNvPr>
          <p:cNvSpPr/>
          <p:nvPr/>
        </p:nvSpPr>
        <p:spPr>
          <a:xfrm>
            <a:off x="2103947" y="201897"/>
            <a:ext cx="1393116" cy="1012172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District Logo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D74A434-0EA8-B7FF-6BF9-05ACA73049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64"/>
          <a:stretch/>
        </p:blipFill>
        <p:spPr>
          <a:xfrm>
            <a:off x="0" y="8691192"/>
            <a:ext cx="5528885" cy="136562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998486B-1312-6D02-F76E-2E87686297A3}"/>
              </a:ext>
            </a:extLst>
          </p:cNvPr>
          <p:cNvSpPr txBox="1"/>
          <p:nvPr/>
        </p:nvSpPr>
        <p:spPr>
          <a:xfrm>
            <a:off x="43518" y="1926541"/>
            <a:ext cx="13311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Limited Time Offer: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Turkey &amp; Apple Melt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8-10 April</a:t>
            </a:r>
          </a:p>
          <a:p>
            <a:pPr algn="ctr"/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2F80036-23D4-48B5-D276-BAB284EF37D3}"/>
              </a:ext>
            </a:extLst>
          </p:cNvPr>
          <p:cNvGrpSpPr/>
          <p:nvPr/>
        </p:nvGrpSpPr>
        <p:grpSpPr>
          <a:xfrm>
            <a:off x="5618896" y="8904105"/>
            <a:ext cx="2053145" cy="1014316"/>
            <a:chOff x="7686155" y="6592362"/>
            <a:chExt cx="2053145" cy="101431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BF57327-12FE-14EA-EACF-ABA3218A0D9F}"/>
                </a:ext>
              </a:extLst>
            </p:cNvPr>
            <p:cNvSpPr txBox="1"/>
            <p:nvPr/>
          </p:nvSpPr>
          <p:spPr>
            <a:xfrm>
              <a:off x="7686155" y="7406623"/>
              <a:ext cx="2053145" cy="2000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2700">
                <a:spcBef>
                  <a:spcPts val="100"/>
                </a:spcBef>
              </a:pPr>
              <a:r>
                <a:rPr lang="en-US" sz="700" dirty="0">
                  <a:latin typeface="Arial" panose="020B0604020202020204" pitchFamily="34" charset="0"/>
                  <a:cs typeface="Arial" panose="020B0604020202020204" pitchFamily="34" charset="0"/>
                </a:rPr>
                <a:t>This institution is an equal opportunity provider.</a:t>
              </a:r>
            </a:p>
          </p:txBody>
        </p:sp>
        <p:pic>
          <p:nvPicPr>
            <p:cNvPr id="18" name="Picture 1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31E2617A-BB0D-869B-93D1-9B92C8CC4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2485" y="6592362"/>
              <a:ext cx="1822196" cy="644855"/>
            </a:xfrm>
            <a:prstGeom prst="rect">
              <a:avLst/>
            </a:prstGeom>
          </p:spPr>
        </p:pic>
      </p:grpSp>
      <p:sp>
        <p:nvSpPr>
          <p:cNvPr id="42" name="object 67">
            <a:extLst>
              <a:ext uri="{FF2B5EF4-FFF2-40B4-BE49-F238E27FC236}">
                <a16:creationId xmlns:a16="http://schemas.microsoft.com/office/drawing/2014/main" id="{C5FFFDCC-E10A-EA7A-7923-14E3D1F488FF}"/>
              </a:ext>
            </a:extLst>
          </p:cNvPr>
          <p:cNvSpPr txBox="1">
            <a:spLocks/>
          </p:cNvSpPr>
          <p:nvPr/>
        </p:nvSpPr>
        <p:spPr>
          <a:xfrm>
            <a:off x="2575326" y="8308129"/>
            <a:ext cx="28403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100"/>
              </a:spcBef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Menus</a:t>
            </a:r>
            <a:r>
              <a:rPr lang="en-US" sz="1200" b="1" spc="-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en-US" sz="1200" b="1" spc="-4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subject to</a:t>
            </a:r>
            <a:r>
              <a:rPr lang="en-US" sz="1200" b="1" spc="-3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-5" dirty="0">
                <a:latin typeface="Arial" panose="020B0604020202020204" pitchFamily="34" charset="0"/>
                <a:cs typeface="Arial" panose="020B0604020202020204" pitchFamily="34" charset="0"/>
              </a:rPr>
              <a:t>change.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9382-4CD5-3BCF-1F1D-556B81F4DBF5}"/>
              </a:ext>
            </a:extLst>
          </p:cNvPr>
          <p:cNvSpPr txBox="1"/>
          <p:nvPr/>
        </p:nvSpPr>
        <p:spPr>
          <a:xfrm>
            <a:off x="-36663" y="8159836"/>
            <a:ext cx="16170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 Bread is offered with Salads</a:t>
            </a:r>
            <a:endParaRPr lang="en-US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C13C2ECA-3D5A-3CD9-71BF-291D8651A6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8090" y="4510354"/>
            <a:ext cx="1559859" cy="159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</a:t>
            </a:r>
            <a:r>
              <a:rPr lang="en-US" sz="8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Fresh Fruit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100% </a:t>
            </a:r>
            <a:r>
              <a:rPr lang="en-US" sz="800" b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Fruit Juice</a:t>
            </a:r>
            <a:endParaRPr lang="en-US" sz="800" b="1" dirty="0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Assorted Cereals w/ Graham Crackers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28">
            <a:extLst>
              <a:ext uri="{FF2B5EF4-FFF2-40B4-BE49-F238E27FC236}">
                <a16:creationId xmlns:a16="http://schemas.microsoft.com/office/drawing/2014/main" id="{6DB20C5F-F8E1-ABE0-230F-9428D9CB32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2" y="5757453"/>
            <a:ext cx="1502929" cy="174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>
                <a:solidFill>
                  <a:srgbClr val="FFFFFF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oel="http://schemas.microsoft.com/office/2019/extlst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w="9525">
                <a:solidFill>
                  <a:srgbClr val="003366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Offered Daily @ </a:t>
            </a:r>
            <a:r>
              <a:rPr lang="en-US" sz="800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  <a:endParaRPr lang="en-US" sz="800" u="sng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1% White Milk</a:t>
            </a: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Chocolate Milk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 &amp; Pepperoni Pizza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Cheeseburger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Spicy Chicken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 Butter &amp; Jelly Sandwich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Salad </a:t>
            </a:r>
          </a:p>
          <a:p>
            <a:pPr marL="171450" marR="0" lvl="0" indent="-171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Tots or Fries </a:t>
            </a:r>
            <a:endParaRPr lang="en-US" sz="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8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E4124AE-4F93-CADA-1458-67599120CC47}"/>
              </a:ext>
            </a:extLst>
          </p:cNvPr>
          <p:cNvSpPr txBox="1"/>
          <p:nvPr/>
        </p:nvSpPr>
        <p:spPr>
          <a:xfrm>
            <a:off x="2131256" y="8842754"/>
            <a:ext cx="32202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All Lunches </a:t>
            </a:r>
            <a:r>
              <a:rPr lang="en-US" sz="1200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Must </a:t>
            </a: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Include Choice of: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Fruits and/or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Vegetable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And May Include: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1% Low-Fat White or Chocolate Milk</a:t>
            </a:r>
          </a:p>
        </p:txBody>
      </p:sp>
      <p:pic>
        <p:nvPicPr>
          <p:cNvPr id="15" name="Picture 14" descr="Happy Good Friday">
            <a:extLst>
              <a:ext uri="{FF2B5EF4-FFF2-40B4-BE49-F238E27FC236}">
                <a16:creationId xmlns:a16="http://schemas.microsoft.com/office/drawing/2014/main" id="{8A4967D2-F880-06B4-BC69-A2A7D40BF2F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0"/>
          <a:stretch/>
        </p:blipFill>
        <p:spPr bwMode="auto">
          <a:xfrm>
            <a:off x="6253863" y="4950166"/>
            <a:ext cx="1043017" cy="8839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F104D71-5201-D8C1-9D68-826DD1524920}"/>
              </a:ext>
            </a:extLst>
          </p:cNvPr>
          <p:cNvSpPr txBox="1"/>
          <p:nvPr/>
        </p:nvSpPr>
        <p:spPr>
          <a:xfrm>
            <a:off x="2735885" y="3719745"/>
            <a:ext cx="943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BF5716-E5FE-5C20-32F5-DC22E3F5BC49}"/>
              </a:ext>
            </a:extLst>
          </p:cNvPr>
          <p:cNvSpPr txBox="1"/>
          <p:nvPr/>
        </p:nvSpPr>
        <p:spPr>
          <a:xfrm>
            <a:off x="2646873" y="2723808"/>
            <a:ext cx="1074913" cy="1007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Cherry </a:t>
            </a:r>
            <a:r>
              <a:rPr kumimoji="0" lang="en-US" sz="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Frudel</a:t>
            </a: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D84C87-79DA-B9B7-18BE-7D972BBBB954}"/>
              </a:ext>
            </a:extLst>
          </p:cNvPr>
          <p:cNvSpPr txBox="1"/>
          <p:nvPr/>
        </p:nvSpPr>
        <p:spPr>
          <a:xfrm>
            <a:off x="3801018" y="2614273"/>
            <a:ext cx="1163402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Country Popcorn Chicken Potato Bowl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Mc.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6DC9CC-1CAE-4B0A-0D63-3F1FB7271A59}"/>
              </a:ext>
            </a:extLst>
          </p:cNvPr>
          <p:cNvSpPr txBox="1"/>
          <p:nvPr/>
        </p:nvSpPr>
        <p:spPr>
          <a:xfrm>
            <a:off x="5007734" y="2555250"/>
            <a:ext cx="1109620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Bagel Melt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Pancakes w/ Cheese Omelet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BBQ Chicken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A4D0D5-C053-68DF-ACE3-AC37A24CCC01}"/>
              </a:ext>
            </a:extLst>
          </p:cNvPr>
          <p:cNvSpPr txBox="1"/>
          <p:nvPr/>
        </p:nvSpPr>
        <p:spPr>
          <a:xfrm>
            <a:off x="6179624" y="2651068"/>
            <a:ext cx="1033455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Lumberjack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Cheesy Baked Penne Pasta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D18625-61B7-5B05-2AFA-17F38279102E}"/>
              </a:ext>
            </a:extLst>
          </p:cNvPr>
          <p:cNvSpPr txBox="1"/>
          <p:nvPr/>
        </p:nvSpPr>
        <p:spPr>
          <a:xfrm>
            <a:off x="1449612" y="3656343"/>
            <a:ext cx="1066532" cy="1150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Bosco Sticks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Popcorn Chicken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2EE73-49A2-0955-2BD9-6E17CBE130C6}"/>
              </a:ext>
            </a:extLst>
          </p:cNvPr>
          <p:cNvSpPr txBox="1"/>
          <p:nvPr/>
        </p:nvSpPr>
        <p:spPr>
          <a:xfrm>
            <a:off x="2626014" y="3748010"/>
            <a:ext cx="1163402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Country Sausage Gravy w/ Biscuit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UcPeriod"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Twin Soft Beef Tacos</a:t>
            </a:r>
          </a:p>
          <a:p>
            <a:pPr marR="0" lvl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Chili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LTO: Samples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5D66D48-143D-8169-3466-039C75824759}"/>
              </a:ext>
            </a:extLst>
          </p:cNvPr>
          <p:cNvSpPr txBox="1"/>
          <p:nvPr/>
        </p:nvSpPr>
        <p:spPr>
          <a:xfrm>
            <a:off x="3824079" y="3691651"/>
            <a:ext cx="1074913" cy="11456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BBQ Rib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Chicken Tenders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LTO:Turkey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Apple Melt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0BADBD-45C4-9344-CB06-5524CE47BFD2}"/>
              </a:ext>
            </a:extLst>
          </p:cNvPr>
          <p:cNvSpPr txBox="1"/>
          <p:nvPr/>
        </p:nvSpPr>
        <p:spPr>
          <a:xfrm>
            <a:off x="4922223" y="3706198"/>
            <a:ext cx="1163402" cy="1136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Sausage &amp; Cheese Bagel Melt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Donut w/ Egg Patty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Pulled Pork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LTO:Turkey</a:t>
            </a: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Apple Melt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D95E79F-DDA9-F226-8683-4467D8D2D8A1}"/>
              </a:ext>
            </a:extLst>
          </p:cNvPr>
          <p:cNvSpPr txBox="1"/>
          <p:nvPr/>
        </p:nvSpPr>
        <p:spPr>
          <a:xfrm>
            <a:off x="6072595" y="3626662"/>
            <a:ext cx="1145745" cy="1238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Ham, Egg &amp; Cheese Muffin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 Mac &amp;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Grilled Cheese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Variety Pizza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GRILLED CHEESE DAY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73F27D5-ADFF-A151-52A2-72A3F169A266}"/>
              </a:ext>
            </a:extLst>
          </p:cNvPr>
          <p:cNvSpPr txBox="1"/>
          <p:nvPr/>
        </p:nvSpPr>
        <p:spPr>
          <a:xfrm>
            <a:off x="1449612" y="4959403"/>
            <a:ext cx="1128074" cy="86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&amp; Cheese English Muffin Melt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A. Salisbury Steak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FFFF00"/>
              </a:highlight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01E1B93-AA09-148D-FBFB-4876AD4D01B7}"/>
              </a:ext>
            </a:extLst>
          </p:cNvPr>
          <p:cNvSpPr txBox="1"/>
          <p:nvPr/>
        </p:nvSpPr>
        <p:spPr>
          <a:xfrm>
            <a:off x="2614667" y="4771844"/>
            <a:ext cx="1088194" cy="1141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Chicken &amp; Maple Syrup Waffle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Bosco Sticks w/ Pizza Dunking Sauce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Cheese Dog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E43424-328A-B3B9-6D97-64F2BA4C0A67}"/>
              </a:ext>
            </a:extLst>
          </p:cNvPr>
          <p:cNvSpPr txBox="1"/>
          <p:nvPr/>
        </p:nvSpPr>
        <p:spPr>
          <a:xfrm>
            <a:off x="3810798" y="4884908"/>
            <a:ext cx="10881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Spaghetti w/ Beef Sauce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Nuggets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pic>
        <p:nvPicPr>
          <p:cNvPr id="36" name="Picture 35" descr="A group of colorful eggs in grass&#10;&#10;AI-generated content may be incorrect.">
            <a:extLst>
              <a:ext uri="{FF2B5EF4-FFF2-40B4-BE49-F238E27FC236}">
                <a16:creationId xmlns:a16="http://schemas.microsoft.com/office/drawing/2014/main" id="{7E5BD9EC-BBEB-005B-E6F1-042F8B4253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342" y="4979577"/>
            <a:ext cx="1014621" cy="854553"/>
          </a:xfrm>
          <a:prstGeom prst="rect">
            <a:avLst/>
          </a:prstGeom>
        </p:spPr>
      </p:pic>
      <p:pic>
        <p:nvPicPr>
          <p:cNvPr id="39" name="Picture 38" descr="A green chalkboard with white text&#10;&#10;AI-generated content may be incorrect.">
            <a:extLst>
              <a:ext uri="{FF2B5EF4-FFF2-40B4-BE49-F238E27FC236}">
                <a16:creationId xmlns:a16="http://schemas.microsoft.com/office/drawing/2014/main" id="{D087DA86-68A0-EE89-D435-603BA7986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556" y="6105765"/>
            <a:ext cx="1086770" cy="85401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EE351D4-68D1-2154-A19B-3BD03CB59B93}"/>
              </a:ext>
            </a:extLst>
          </p:cNvPr>
          <p:cNvSpPr txBox="1"/>
          <p:nvPr/>
        </p:nvSpPr>
        <p:spPr>
          <a:xfrm>
            <a:off x="2660863" y="6064872"/>
            <a:ext cx="1127535" cy="872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English Muffin Melt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Beef Nachos 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Pulled Pork SDW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5E93D81-E637-F51A-89B5-31A5F42A6A35}"/>
              </a:ext>
            </a:extLst>
          </p:cNvPr>
          <p:cNvSpPr txBox="1"/>
          <p:nvPr/>
        </p:nvSpPr>
        <p:spPr>
          <a:xfrm>
            <a:off x="3824079" y="5999020"/>
            <a:ext cx="1011292" cy="10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Horseshoe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Popcorn Chicken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AF09889-F272-8C1C-8919-B4E70C858DC5}"/>
              </a:ext>
            </a:extLst>
          </p:cNvPr>
          <p:cNvSpPr txBox="1"/>
          <p:nvPr/>
        </p:nvSpPr>
        <p:spPr>
          <a:xfrm>
            <a:off x="4923537" y="5985363"/>
            <a:ext cx="1163401" cy="1018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Sausage &amp; Cheese English Muffin Melt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Lumberjack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</a:t>
            </a:r>
            <a:r>
              <a:rPr kumimoji="0" lang="en-US" sz="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McRibb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Meat Lovers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089000A-0A91-4655-9801-072D818DC324}"/>
              </a:ext>
            </a:extLst>
          </p:cNvPr>
          <p:cNvSpPr txBox="1"/>
          <p:nvPr/>
        </p:nvSpPr>
        <p:spPr>
          <a:xfrm>
            <a:off x="6095823" y="5985363"/>
            <a:ext cx="1117256" cy="991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Blueberry Mini Waffle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Buffalo Ranch Chicken Basket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Variety Pizza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410FA40-CABA-3CE9-B560-DF4CB62E53D3}"/>
              </a:ext>
            </a:extLst>
          </p:cNvPr>
          <p:cNvSpPr txBox="1"/>
          <p:nvPr/>
        </p:nvSpPr>
        <p:spPr>
          <a:xfrm>
            <a:off x="1449612" y="7090314"/>
            <a:ext cx="1025917" cy="966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Egg &amp; Cheese Muffin Melt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</a:t>
            </a:r>
            <a:r>
              <a:rPr lang="en-US" sz="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BBQ </a:t>
            </a:r>
            <a:r>
              <a:rPr lang="en-US" sz="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Chicken Flatbread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Bosco Sticks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Cheese Pizza</a:t>
            </a:r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27D704A-23D4-6656-6E93-17CD93665C8E}"/>
              </a:ext>
            </a:extLst>
          </p:cNvPr>
          <p:cNvSpPr txBox="1"/>
          <p:nvPr/>
        </p:nvSpPr>
        <p:spPr>
          <a:xfrm>
            <a:off x="2614667" y="7151868"/>
            <a:ext cx="1092529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Cheesy Sausage &amp; Egg Burrito</a:t>
            </a:r>
          </a:p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Twin Soft Tacos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Chicken Tenders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Pepperoni Pizza</a:t>
            </a:r>
            <a:endParaRPr lang="en-US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7920C2-F172-63FC-9F6C-116B2623AA61}"/>
              </a:ext>
            </a:extLst>
          </p:cNvPr>
          <p:cNvSpPr txBox="1"/>
          <p:nvPr/>
        </p:nvSpPr>
        <p:spPr>
          <a:xfrm>
            <a:off x="3783121" y="7103138"/>
            <a:ext cx="10782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Homemade Breakfast Pizza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A. Chicken &amp; Noodles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B. Corn Dog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C. Sausage Pizza</a:t>
            </a:r>
          </a:p>
        </p:txBody>
      </p:sp>
      <p:pic>
        <p:nvPicPr>
          <p:cNvPr id="46" name="Picture 45" descr="A logo of a viking with a sword&#10;&#10;AI-generated content may be incorrect.">
            <a:extLst>
              <a:ext uri="{FF2B5EF4-FFF2-40B4-BE49-F238E27FC236}">
                <a16:creationId xmlns:a16="http://schemas.microsoft.com/office/drawing/2014/main" id="{D0BC7092-A734-CFC5-56B7-CBB3D699BC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947" y="172495"/>
            <a:ext cx="1434376" cy="1068716"/>
          </a:xfrm>
          <a:prstGeom prst="rect">
            <a:avLst/>
          </a:prstGeom>
        </p:spPr>
      </p:pic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B535E60B-FEB9-FE8C-32D9-7B50E44988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1680322"/>
              </p:ext>
            </p:extLst>
          </p:nvPr>
        </p:nvGraphicFramePr>
        <p:xfrm>
          <a:off x="-8151" y="-68309"/>
          <a:ext cx="2023695" cy="1957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3886052" imgH="5028936" progId="Acrobat.Document.DC">
                  <p:embed/>
                </p:oleObj>
              </mc:Choice>
              <mc:Fallback>
                <p:oleObj name="Acrobat Document" r:id="rId10" imgW="3886052" imgH="5028936" progId="Acrobat.Document.DC">
                  <p:embed/>
                  <p:pic>
                    <p:nvPicPr>
                      <p:cNvPr id="47" name="Object 46">
                        <a:extLst>
                          <a:ext uri="{FF2B5EF4-FFF2-40B4-BE49-F238E27FC236}">
                            <a16:creationId xmlns:a16="http://schemas.microsoft.com/office/drawing/2014/main" id="{B535E60B-FEB9-FE8C-32D9-7B50E44988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8151" y="-68309"/>
                        <a:ext cx="2023695" cy="1957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1464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b1519f0f-2dbf-4e21-bf34-a686ce97588a}" enabled="0" method="" siteId="{b1519f0f-2dbf-4e21-bf34-a686ce9758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556</TotalTime>
  <Words>503</Words>
  <Application>Microsoft Office PowerPoint</Application>
  <PresentationFormat>Custom</PresentationFormat>
  <Paragraphs>161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Narrow</vt:lpstr>
      <vt:lpstr>Calibri</vt:lpstr>
      <vt:lpstr>Symbol</vt:lpstr>
      <vt:lpstr>Office Theme</vt:lpstr>
      <vt:lpstr>Acrobat Document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Orana, Besa</dc:creator>
  <cp:lastModifiedBy>Morrell, Michele</cp:lastModifiedBy>
  <cp:revision>92</cp:revision>
  <cp:lastPrinted>2025-03-20T15:28:08Z</cp:lastPrinted>
  <dcterms:created xsi:type="dcterms:W3CDTF">2022-07-25T04:28:47Z</dcterms:created>
  <dcterms:modified xsi:type="dcterms:W3CDTF">2025-03-24T12:56:04Z</dcterms:modified>
</cp:coreProperties>
</file>